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11" r:id="rId2"/>
    <p:sldId id="312" r:id="rId3"/>
    <p:sldId id="321" r:id="rId4"/>
    <p:sldId id="322" r:id="rId5"/>
    <p:sldId id="323" r:id="rId6"/>
    <p:sldId id="32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587E296-1A4A-4F27-9289-3A8100678B33}" v="5" dt="2024-12-31T14:33:01.07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277" autoAdjust="0"/>
    <p:restoredTop sz="94660"/>
  </p:normalViewPr>
  <p:slideViewPr>
    <p:cSldViewPr snapToGrid="0">
      <p:cViewPr varScale="1">
        <p:scale>
          <a:sx n="76" d="100"/>
          <a:sy n="76" d="100"/>
        </p:scale>
        <p:origin x="1315" y="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aji Varghese" userId="b6635ce32d741a41" providerId="LiveId" clId="{959E6B5D-C706-4D13-A665-E1036C8160EE}"/>
    <pc:docChg chg="modSld">
      <pc:chgData name="Shaji Varghese" userId="b6635ce32d741a41" providerId="LiveId" clId="{959E6B5D-C706-4D13-A665-E1036C8160EE}" dt="2025-01-01T09:43:28.216" v="8" actId="20577"/>
      <pc:docMkLst>
        <pc:docMk/>
      </pc:docMkLst>
      <pc:sldChg chg="modSp mod">
        <pc:chgData name="Shaji Varghese" userId="b6635ce32d741a41" providerId="LiveId" clId="{959E6B5D-C706-4D13-A665-E1036C8160EE}" dt="2025-01-01T09:41:54.494" v="0" actId="113"/>
        <pc:sldMkLst>
          <pc:docMk/>
          <pc:sldMk cId="1901492682" sldId="311"/>
        </pc:sldMkLst>
        <pc:spChg chg="mod">
          <ac:chgData name="Shaji Varghese" userId="b6635ce32d741a41" providerId="LiveId" clId="{959E6B5D-C706-4D13-A665-E1036C8160EE}" dt="2025-01-01T09:41:54.494" v="0" actId="113"/>
          <ac:spMkLst>
            <pc:docMk/>
            <pc:sldMk cId="1901492682" sldId="311"/>
            <ac:spMk id="4" creationId="{00000000-0000-0000-0000-000000000000}"/>
          </ac:spMkLst>
        </pc:spChg>
      </pc:sldChg>
      <pc:sldChg chg="modSp mod">
        <pc:chgData name="Shaji Varghese" userId="b6635ce32d741a41" providerId="LiveId" clId="{959E6B5D-C706-4D13-A665-E1036C8160EE}" dt="2025-01-01T09:42:02.870" v="1" actId="113"/>
        <pc:sldMkLst>
          <pc:docMk/>
          <pc:sldMk cId="197736344" sldId="312"/>
        </pc:sldMkLst>
        <pc:spChg chg="mod">
          <ac:chgData name="Shaji Varghese" userId="b6635ce32d741a41" providerId="LiveId" clId="{959E6B5D-C706-4D13-A665-E1036C8160EE}" dt="2025-01-01T09:42:02.870" v="1" actId="113"/>
          <ac:spMkLst>
            <pc:docMk/>
            <pc:sldMk cId="197736344" sldId="312"/>
            <ac:spMk id="4" creationId="{00000000-0000-0000-0000-000000000000}"/>
          </ac:spMkLst>
        </pc:spChg>
      </pc:sldChg>
      <pc:sldChg chg="modSp mod">
        <pc:chgData name="Shaji Varghese" userId="b6635ce32d741a41" providerId="LiveId" clId="{959E6B5D-C706-4D13-A665-E1036C8160EE}" dt="2025-01-01T09:42:10.371" v="2" actId="113"/>
        <pc:sldMkLst>
          <pc:docMk/>
          <pc:sldMk cId="3255197920" sldId="321"/>
        </pc:sldMkLst>
        <pc:spChg chg="mod">
          <ac:chgData name="Shaji Varghese" userId="b6635ce32d741a41" providerId="LiveId" clId="{959E6B5D-C706-4D13-A665-E1036C8160EE}" dt="2025-01-01T09:42:10.371" v="2" actId="113"/>
          <ac:spMkLst>
            <pc:docMk/>
            <pc:sldMk cId="3255197920" sldId="321"/>
            <ac:spMk id="4" creationId="{9CD5D0DA-DF38-A86A-E0C3-D8E7F2256FE5}"/>
          </ac:spMkLst>
        </pc:spChg>
      </pc:sldChg>
      <pc:sldChg chg="modSp mod">
        <pc:chgData name="Shaji Varghese" userId="b6635ce32d741a41" providerId="LiveId" clId="{959E6B5D-C706-4D13-A665-E1036C8160EE}" dt="2025-01-01T09:42:19.731" v="3" actId="113"/>
        <pc:sldMkLst>
          <pc:docMk/>
          <pc:sldMk cId="2986620012" sldId="322"/>
        </pc:sldMkLst>
        <pc:spChg chg="mod">
          <ac:chgData name="Shaji Varghese" userId="b6635ce32d741a41" providerId="LiveId" clId="{959E6B5D-C706-4D13-A665-E1036C8160EE}" dt="2025-01-01T09:42:19.731" v="3" actId="113"/>
          <ac:spMkLst>
            <pc:docMk/>
            <pc:sldMk cId="2986620012" sldId="322"/>
            <ac:spMk id="4" creationId="{17461432-3D85-8085-C738-1A38B05979C9}"/>
          </ac:spMkLst>
        </pc:spChg>
      </pc:sldChg>
      <pc:sldChg chg="modSp mod">
        <pc:chgData name="Shaji Varghese" userId="b6635ce32d741a41" providerId="LiveId" clId="{959E6B5D-C706-4D13-A665-E1036C8160EE}" dt="2025-01-01T09:42:25.147" v="4" actId="113"/>
        <pc:sldMkLst>
          <pc:docMk/>
          <pc:sldMk cId="4169849291" sldId="323"/>
        </pc:sldMkLst>
        <pc:spChg chg="mod">
          <ac:chgData name="Shaji Varghese" userId="b6635ce32d741a41" providerId="LiveId" clId="{959E6B5D-C706-4D13-A665-E1036C8160EE}" dt="2025-01-01T09:42:25.147" v="4" actId="113"/>
          <ac:spMkLst>
            <pc:docMk/>
            <pc:sldMk cId="4169849291" sldId="323"/>
            <ac:spMk id="4" creationId="{9515B80A-52E7-3897-717B-9FB1906938AA}"/>
          </ac:spMkLst>
        </pc:spChg>
      </pc:sldChg>
      <pc:sldChg chg="modSp mod">
        <pc:chgData name="Shaji Varghese" userId="b6635ce32d741a41" providerId="LiveId" clId="{959E6B5D-C706-4D13-A665-E1036C8160EE}" dt="2025-01-01T09:43:28.216" v="8" actId="20577"/>
        <pc:sldMkLst>
          <pc:docMk/>
          <pc:sldMk cId="1785078308" sldId="324"/>
        </pc:sldMkLst>
        <pc:spChg chg="mod">
          <ac:chgData name="Shaji Varghese" userId="b6635ce32d741a41" providerId="LiveId" clId="{959E6B5D-C706-4D13-A665-E1036C8160EE}" dt="2025-01-01T09:43:28.216" v="8" actId="20577"/>
          <ac:spMkLst>
            <pc:docMk/>
            <pc:sldMk cId="1785078308" sldId="324"/>
            <ac:spMk id="2" creationId="{B96B9FE5-8BDC-FAB9-4522-297DDA9BBAAD}"/>
          </ac:spMkLst>
        </pc:spChg>
        <pc:spChg chg="mod">
          <ac:chgData name="Shaji Varghese" userId="b6635ce32d741a41" providerId="LiveId" clId="{959E6B5D-C706-4D13-A665-E1036C8160EE}" dt="2025-01-01T09:42:31.220" v="5" actId="113"/>
          <ac:spMkLst>
            <pc:docMk/>
            <pc:sldMk cId="1785078308" sldId="324"/>
            <ac:spMk id="4" creationId="{82C0970C-9DD1-3A14-033A-4F44AFE7F30D}"/>
          </ac:spMkLst>
        </pc:spChg>
      </pc:sldChg>
    </pc:docChg>
  </pc:docChgLst>
  <pc:docChgLst>
    <pc:chgData name="Bcc Abca" userId="218cc70be08a6819" providerId="LiveId" clId="{097466BD-25D0-4C0F-B1C8-5DF8CB7E6218}"/>
    <pc:docChg chg="undo custSel addSld delSld modSld delMainMaster">
      <pc:chgData name="Bcc Abca" userId="218cc70be08a6819" providerId="LiveId" clId="{097466BD-25D0-4C0F-B1C8-5DF8CB7E6218}" dt="2023-12-31T15:52:53.320" v="32"/>
      <pc:docMkLst>
        <pc:docMk/>
      </pc:docMkLst>
      <pc:sldChg chg="new del">
        <pc:chgData name="Bcc Abca" userId="218cc70be08a6819" providerId="LiveId" clId="{097466BD-25D0-4C0F-B1C8-5DF8CB7E6218}" dt="2023-12-31T15:48:53.794" v="1" actId="47"/>
        <pc:sldMkLst>
          <pc:docMk/>
          <pc:sldMk cId="669369222" sldId="256"/>
        </pc:sldMkLst>
      </pc:sldChg>
      <pc:sldChg chg="modSp mod">
        <pc:chgData name="Bcc Abca" userId="218cc70be08a6819" providerId="LiveId" clId="{097466BD-25D0-4C0F-B1C8-5DF8CB7E6218}" dt="2023-12-31T15:50:04.172" v="8" actId="122"/>
        <pc:sldMkLst>
          <pc:docMk/>
          <pc:sldMk cId="1901492682" sldId="311"/>
        </pc:sldMkLst>
      </pc:sldChg>
      <pc:sldChg chg="modSp add mod">
        <pc:chgData name="Bcc Abca" userId="218cc70be08a6819" providerId="LiveId" clId="{097466BD-25D0-4C0F-B1C8-5DF8CB7E6218}" dt="2023-12-31T15:50:22.461" v="14" actId="114"/>
        <pc:sldMkLst>
          <pc:docMk/>
          <pc:sldMk cId="197736344" sldId="312"/>
        </pc:sldMkLst>
      </pc:sldChg>
      <pc:sldChg chg="add">
        <pc:chgData name="Bcc Abca" userId="218cc70be08a6819" providerId="LiveId" clId="{097466BD-25D0-4C0F-B1C8-5DF8CB7E6218}" dt="2023-12-31T15:50:27.351" v="15"/>
        <pc:sldMkLst>
          <pc:docMk/>
          <pc:sldMk cId="2421507370" sldId="313"/>
        </pc:sldMkLst>
      </pc:sldChg>
      <pc:sldChg chg="modSp add mod">
        <pc:chgData name="Bcc Abca" userId="218cc70be08a6819" providerId="LiveId" clId="{097466BD-25D0-4C0F-B1C8-5DF8CB7E6218}" dt="2023-12-31T15:51:25.347" v="19" actId="20577"/>
        <pc:sldMkLst>
          <pc:docMk/>
          <pc:sldMk cId="321861678" sldId="314"/>
        </pc:sldMkLst>
      </pc:sldChg>
      <pc:sldChg chg="add">
        <pc:chgData name="Bcc Abca" userId="218cc70be08a6819" providerId="LiveId" clId="{097466BD-25D0-4C0F-B1C8-5DF8CB7E6218}" dt="2023-12-31T15:50:29.540" v="16"/>
        <pc:sldMkLst>
          <pc:docMk/>
          <pc:sldMk cId="2710760283" sldId="315"/>
        </pc:sldMkLst>
      </pc:sldChg>
      <pc:sldChg chg="modSp add mod">
        <pc:chgData name="Bcc Abca" userId="218cc70be08a6819" providerId="LiveId" clId="{097466BD-25D0-4C0F-B1C8-5DF8CB7E6218}" dt="2023-12-31T15:52:02.099" v="23" actId="14100"/>
        <pc:sldMkLst>
          <pc:docMk/>
          <pc:sldMk cId="2707584336" sldId="316"/>
        </pc:sldMkLst>
      </pc:sldChg>
      <pc:sldChg chg="add">
        <pc:chgData name="Bcc Abca" userId="218cc70be08a6819" providerId="LiveId" clId="{097466BD-25D0-4C0F-B1C8-5DF8CB7E6218}" dt="2023-12-31T15:51:28.376" v="20"/>
        <pc:sldMkLst>
          <pc:docMk/>
          <pc:sldMk cId="491781798" sldId="317"/>
        </pc:sldMkLst>
      </pc:sldChg>
      <pc:sldChg chg="modSp add mod">
        <pc:chgData name="Bcc Abca" userId="218cc70be08a6819" providerId="LiveId" clId="{097466BD-25D0-4C0F-B1C8-5DF8CB7E6218}" dt="2023-12-31T15:52:53.320" v="32"/>
        <pc:sldMkLst>
          <pc:docMk/>
          <pc:sldMk cId="112553897" sldId="318"/>
        </pc:sldMkLst>
      </pc:sldChg>
      <pc:sldChg chg="add">
        <pc:chgData name="Bcc Abca" userId="218cc70be08a6819" providerId="LiveId" clId="{097466BD-25D0-4C0F-B1C8-5DF8CB7E6218}" dt="2023-12-31T15:52:04.475" v="24"/>
        <pc:sldMkLst>
          <pc:docMk/>
          <pc:sldMk cId="791232352" sldId="319"/>
        </pc:sldMkLst>
      </pc:sldChg>
      <pc:sldChg chg="modSp add mod">
        <pc:chgData name="Bcc Abca" userId="218cc70be08a6819" providerId="LiveId" clId="{097466BD-25D0-4C0F-B1C8-5DF8CB7E6218}" dt="2023-12-31T15:52:41.534" v="29"/>
        <pc:sldMkLst>
          <pc:docMk/>
          <pc:sldMk cId="3512933497" sldId="320"/>
        </pc:sldMkLst>
      </pc:sldChg>
      <pc:sldChg chg="add">
        <pc:chgData name="Bcc Abca" userId="218cc70be08a6819" providerId="LiveId" clId="{097466BD-25D0-4C0F-B1C8-5DF8CB7E6218}" dt="2023-12-31T15:52:13.855" v="26"/>
        <pc:sldMkLst>
          <pc:docMk/>
          <pc:sldMk cId="900286384" sldId="321"/>
        </pc:sldMkLst>
      </pc:sldChg>
      <pc:sldMasterChg chg="del delSldLayout">
        <pc:chgData name="Bcc Abca" userId="218cc70be08a6819" providerId="LiveId" clId="{097466BD-25D0-4C0F-B1C8-5DF8CB7E6218}" dt="2023-12-31T15:48:53.794" v="1" actId="47"/>
        <pc:sldMasterMkLst>
          <pc:docMk/>
          <pc:sldMasterMk cId="32936729" sldId="2147483648"/>
        </pc:sldMasterMkLst>
        <pc:sldLayoutChg chg="del">
          <pc:chgData name="Bcc Abca" userId="218cc70be08a6819" providerId="LiveId" clId="{097466BD-25D0-4C0F-B1C8-5DF8CB7E6218}" dt="2023-12-31T15:48:53.794" v="1" actId="47"/>
          <pc:sldLayoutMkLst>
            <pc:docMk/>
            <pc:sldMasterMk cId="32936729" sldId="2147483648"/>
            <pc:sldLayoutMk cId="1091575851" sldId="2147483649"/>
          </pc:sldLayoutMkLst>
        </pc:sldLayoutChg>
        <pc:sldLayoutChg chg="del">
          <pc:chgData name="Bcc Abca" userId="218cc70be08a6819" providerId="LiveId" clId="{097466BD-25D0-4C0F-B1C8-5DF8CB7E6218}" dt="2023-12-31T15:48:53.794" v="1" actId="47"/>
          <pc:sldLayoutMkLst>
            <pc:docMk/>
            <pc:sldMasterMk cId="32936729" sldId="2147483648"/>
            <pc:sldLayoutMk cId="3144272888" sldId="2147483650"/>
          </pc:sldLayoutMkLst>
        </pc:sldLayoutChg>
        <pc:sldLayoutChg chg="del">
          <pc:chgData name="Bcc Abca" userId="218cc70be08a6819" providerId="LiveId" clId="{097466BD-25D0-4C0F-B1C8-5DF8CB7E6218}" dt="2023-12-31T15:48:53.794" v="1" actId="47"/>
          <pc:sldLayoutMkLst>
            <pc:docMk/>
            <pc:sldMasterMk cId="32936729" sldId="2147483648"/>
            <pc:sldLayoutMk cId="72163222" sldId="2147483651"/>
          </pc:sldLayoutMkLst>
        </pc:sldLayoutChg>
        <pc:sldLayoutChg chg="del">
          <pc:chgData name="Bcc Abca" userId="218cc70be08a6819" providerId="LiveId" clId="{097466BD-25D0-4C0F-B1C8-5DF8CB7E6218}" dt="2023-12-31T15:48:53.794" v="1" actId="47"/>
          <pc:sldLayoutMkLst>
            <pc:docMk/>
            <pc:sldMasterMk cId="32936729" sldId="2147483648"/>
            <pc:sldLayoutMk cId="1000895471" sldId="2147483652"/>
          </pc:sldLayoutMkLst>
        </pc:sldLayoutChg>
        <pc:sldLayoutChg chg="del">
          <pc:chgData name="Bcc Abca" userId="218cc70be08a6819" providerId="LiveId" clId="{097466BD-25D0-4C0F-B1C8-5DF8CB7E6218}" dt="2023-12-31T15:48:53.794" v="1" actId="47"/>
          <pc:sldLayoutMkLst>
            <pc:docMk/>
            <pc:sldMasterMk cId="32936729" sldId="2147483648"/>
            <pc:sldLayoutMk cId="4121924662" sldId="2147483653"/>
          </pc:sldLayoutMkLst>
        </pc:sldLayoutChg>
        <pc:sldLayoutChg chg="del">
          <pc:chgData name="Bcc Abca" userId="218cc70be08a6819" providerId="LiveId" clId="{097466BD-25D0-4C0F-B1C8-5DF8CB7E6218}" dt="2023-12-31T15:48:53.794" v="1" actId="47"/>
          <pc:sldLayoutMkLst>
            <pc:docMk/>
            <pc:sldMasterMk cId="32936729" sldId="2147483648"/>
            <pc:sldLayoutMk cId="1702762424" sldId="2147483654"/>
          </pc:sldLayoutMkLst>
        </pc:sldLayoutChg>
        <pc:sldLayoutChg chg="del">
          <pc:chgData name="Bcc Abca" userId="218cc70be08a6819" providerId="LiveId" clId="{097466BD-25D0-4C0F-B1C8-5DF8CB7E6218}" dt="2023-12-31T15:48:53.794" v="1" actId="47"/>
          <pc:sldLayoutMkLst>
            <pc:docMk/>
            <pc:sldMasterMk cId="32936729" sldId="2147483648"/>
            <pc:sldLayoutMk cId="297084673" sldId="2147483655"/>
          </pc:sldLayoutMkLst>
        </pc:sldLayoutChg>
        <pc:sldLayoutChg chg="del">
          <pc:chgData name="Bcc Abca" userId="218cc70be08a6819" providerId="LiveId" clId="{097466BD-25D0-4C0F-B1C8-5DF8CB7E6218}" dt="2023-12-31T15:48:53.794" v="1" actId="47"/>
          <pc:sldLayoutMkLst>
            <pc:docMk/>
            <pc:sldMasterMk cId="32936729" sldId="2147483648"/>
            <pc:sldLayoutMk cId="2964968834" sldId="2147483656"/>
          </pc:sldLayoutMkLst>
        </pc:sldLayoutChg>
        <pc:sldLayoutChg chg="del">
          <pc:chgData name="Bcc Abca" userId="218cc70be08a6819" providerId="LiveId" clId="{097466BD-25D0-4C0F-B1C8-5DF8CB7E6218}" dt="2023-12-31T15:48:53.794" v="1" actId="47"/>
          <pc:sldLayoutMkLst>
            <pc:docMk/>
            <pc:sldMasterMk cId="32936729" sldId="2147483648"/>
            <pc:sldLayoutMk cId="3077857753" sldId="2147483657"/>
          </pc:sldLayoutMkLst>
        </pc:sldLayoutChg>
        <pc:sldLayoutChg chg="del">
          <pc:chgData name="Bcc Abca" userId="218cc70be08a6819" providerId="LiveId" clId="{097466BD-25D0-4C0F-B1C8-5DF8CB7E6218}" dt="2023-12-31T15:48:53.794" v="1" actId="47"/>
          <pc:sldLayoutMkLst>
            <pc:docMk/>
            <pc:sldMasterMk cId="32936729" sldId="2147483648"/>
            <pc:sldLayoutMk cId="2267703515" sldId="2147483658"/>
          </pc:sldLayoutMkLst>
        </pc:sldLayoutChg>
        <pc:sldLayoutChg chg="del">
          <pc:chgData name="Bcc Abca" userId="218cc70be08a6819" providerId="LiveId" clId="{097466BD-25D0-4C0F-B1C8-5DF8CB7E6218}" dt="2023-12-31T15:48:53.794" v="1" actId="47"/>
          <pc:sldLayoutMkLst>
            <pc:docMk/>
            <pc:sldMasterMk cId="32936729" sldId="2147483648"/>
            <pc:sldLayoutMk cId="1875512420" sldId="2147483659"/>
          </pc:sldLayoutMkLst>
        </pc:sldLayoutChg>
      </pc:sldMasterChg>
    </pc:docChg>
  </pc:docChgLst>
  <pc:docChgLst>
    <pc:chgData name="Shaji Varghese" userId="b6635ce32d741a41" providerId="LiveId" clId="{836A9250-BB35-41E9-9BFC-4D8726047BE0}"/>
    <pc:docChg chg="addSld delSld modSld sldOrd">
      <pc:chgData name="Shaji Varghese" userId="b6635ce32d741a41" providerId="LiveId" clId="{836A9250-BB35-41E9-9BFC-4D8726047BE0}" dt="2024-03-17T15:40:44.911" v="95" actId="14100"/>
      <pc:docMkLst>
        <pc:docMk/>
      </pc:docMkLst>
      <pc:sldChg chg="modSp mod">
        <pc:chgData name="Shaji Varghese" userId="b6635ce32d741a41" providerId="LiveId" clId="{836A9250-BB35-41E9-9BFC-4D8726047BE0}" dt="2024-03-17T15:35:09.206" v="7" actId="2710"/>
        <pc:sldMkLst>
          <pc:docMk/>
          <pc:sldMk cId="1901492682" sldId="311"/>
        </pc:sldMkLst>
      </pc:sldChg>
      <pc:sldChg chg="modSp mod">
        <pc:chgData name="Shaji Varghese" userId="b6635ce32d741a41" providerId="LiveId" clId="{836A9250-BB35-41E9-9BFC-4D8726047BE0}" dt="2024-03-17T15:36:15.889" v="24" actId="2710"/>
        <pc:sldMkLst>
          <pc:docMk/>
          <pc:sldMk cId="197736344" sldId="312"/>
        </pc:sldMkLst>
      </pc:sldChg>
      <pc:sldChg chg="del">
        <pc:chgData name="Shaji Varghese" userId="b6635ce32d741a41" providerId="LiveId" clId="{836A9250-BB35-41E9-9BFC-4D8726047BE0}" dt="2024-03-17T15:36:32.290" v="25" actId="47"/>
        <pc:sldMkLst>
          <pc:docMk/>
          <pc:sldMk cId="2421507370" sldId="313"/>
        </pc:sldMkLst>
      </pc:sldChg>
      <pc:sldChg chg="modSp mod">
        <pc:chgData name="Shaji Varghese" userId="b6635ce32d741a41" providerId="LiveId" clId="{836A9250-BB35-41E9-9BFC-4D8726047BE0}" dt="2024-03-17T15:39:11.318" v="76" actId="2710"/>
        <pc:sldMkLst>
          <pc:docMk/>
          <pc:sldMk cId="321861678" sldId="314"/>
        </pc:sldMkLst>
      </pc:sldChg>
      <pc:sldChg chg="del">
        <pc:chgData name="Shaji Varghese" userId="b6635ce32d741a41" providerId="LiveId" clId="{836A9250-BB35-41E9-9BFC-4D8726047BE0}" dt="2024-03-17T15:36:34.634" v="26" actId="47"/>
        <pc:sldMkLst>
          <pc:docMk/>
          <pc:sldMk cId="2710760283" sldId="315"/>
        </pc:sldMkLst>
      </pc:sldChg>
      <pc:sldChg chg="modSp mod">
        <pc:chgData name="Shaji Varghese" userId="b6635ce32d741a41" providerId="LiveId" clId="{836A9250-BB35-41E9-9BFC-4D8726047BE0}" dt="2024-03-17T15:38:04.327" v="54" actId="2710"/>
        <pc:sldMkLst>
          <pc:docMk/>
          <pc:sldMk cId="2707584336" sldId="316"/>
        </pc:sldMkLst>
      </pc:sldChg>
      <pc:sldChg chg="del">
        <pc:chgData name="Shaji Varghese" userId="b6635ce32d741a41" providerId="LiveId" clId="{836A9250-BB35-41E9-9BFC-4D8726047BE0}" dt="2024-03-17T15:36:36.757" v="27" actId="47"/>
        <pc:sldMkLst>
          <pc:docMk/>
          <pc:sldMk cId="491781798" sldId="317"/>
        </pc:sldMkLst>
      </pc:sldChg>
      <pc:sldChg chg="modSp mod">
        <pc:chgData name="Shaji Varghese" userId="b6635ce32d741a41" providerId="LiveId" clId="{836A9250-BB35-41E9-9BFC-4D8726047BE0}" dt="2024-03-17T15:38:38.882" v="65" actId="20577"/>
        <pc:sldMkLst>
          <pc:docMk/>
          <pc:sldMk cId="112553897" sldId="318"/>
        </pc:sldMkLst>
      </pc:sldChg>
      <pc:sldChg chg="del">
        <pc:chgData name="Shaji Varghese" userId="b6635ce32d741a41" providerId="LiveId" clId="{836A9250-BB35-41E9-9BFC-4D8726047BE0}" dt="2024-03-17T15:36:38.497" v="28" actId="47"/>
        <pc:sldMkLst>
          <pc:docMk/>
          <pc:sldMk cId="791232352" sldId="319"/>
        </pc:sldMkLst>
      </pc:sldChg>
      <pc:sldChg chg="modSp mod">
        <pc:chgData name="Shaji Varghese" userId="b6635ce32d741a41" providerId="LiveId" clId="{836A9250-BB35-41E9-9BFC-4D8726047BE0}" dt="2024-03-17T15:40:44.911" v="95" actId="14100"/>
        <pc:sldMkLst>
          <pc:docMk/>
          <pc:sldMk cId="3512933497" sldId="320"/>
        </pc:sldMkLst>
      </pc:sldChg>
      <pc:sldChg chg="add ord">
        <pc:chgData name="Shaji Varghese" userId="b6635ce32d741a41" providerId="LiveId" clId="{836A9250-BB35-41E9-9BFC-4D8726047BE0}" dt="2024-03-17T15:37:10.527" v="41"/>
        <pc:sldMkLst>
          <pc:docMk/>
          <pc:sldMk cId="874628707" sldId="321"/>
        </pc:sldMkLst>
      </pc:sldChg>
      <pc:sldChg chg="del">
        <pc:chgData name="Shaji Varghese" userId="b6635ce32d741a41" providerId="LiveId" clId="{836A9250-BB35-41E9-9BFC-4D8726047BE0}" dt="2024-03-17T15:36:41.110" v="29" actId="47"/>
        <pc:sldMkLst>
          <pc:docMk/>
          <pc:sldMk cId="900286384" sldId="321"/>
        </pc:sldMkLst>
      </pc:sldChg>
      <pc:sldChg chg="add ord">
        <pc:chgData name="Shaji Varghese" userId="b6635ce32d741a41" providerId="LiveId" clId="{836A9250-BB35-41E9-9BFC-4D8726047BE0}" dt="2024-03-17T15:37:07.219" v="39"/>
        <pc:sldMkLst>
          <pc:docMk/>
          <pc:sldMk cId="3897657952" sldId="322"/>
        </pc:sldMkLst>
      </pc:sldChg>
      <pc:sldChg chg="add ord">
        <pc:chgData name="Shaji Varghese" userId="b6635ce32d741a41" providerId="LiveId" clId="{836A9250-BB35-41E9-9BFC-4D8726047BE0}" dt="2024-03-17T15:37:02.876" v="37"/>
        <pc:sldMkLst>
          <pc:docMk/>
          <pc:sldMk cId="3557795247" sldId="323"/>
        </pc:sldMkLst>
      </pc:sldChg>
      <pc:sldChg chg="add ord">
        <pc:chgData name="Shaji Varghese" userId="b6635ce32d741a41" providerId="LiveId" clId="{836A9250-BB35-41E9-9BFC-4D8726047BE0}" dt="2024-03-17T15:36:59.718" v="35"/>
        <pc:sldMkLst>
          <pc:docMk/>
          <pc:sldMk cId="1102497938" sldId="324"/>
        </pc:sldMkLst>
      </pc:sldChg>
    </pc:docChg>
  </pc:docChgLst>
  <pc:docChgLst>
    <pc:chgData name="Christie Shaji" userId="5d1578076b518fb4" providerId="LiveId" clId="{B587E296-1A4A-4F27-9289-3A8100678B33}"/>
    <pc:docChg chg="undo custSel addSld delSld modSld">
      <pc:chgData name="Christie Shaji" userId="5d1578076b518fb4" providerId="LiveId" clId="{B587E296-1A4A-4F27-9289-3A8100678B33}" dt="2024-12-31T14:32:27.724" v="86" actId="47"/>
      <pc:docMkLst>
        <pc:docMk/>
      </pc:docMkLst>
      <pc:sldChg chg="modSp mod">
        <pc:chgData name="Christie Shaji" userId="5d1578076b518fb4" providerId="LiveId" clId="{B587E296-1A4A-4F27-9289-3A8100678B33}" dt="2024-12-31T14:29:31.111" v="49" actId="255"/>
        <pc:sldMkLst>
          <pc:docMk/>
          <pc:sldMk cId="197736344" sldId="312"/>
        </pc:sldMkLst>
        <pc:spChg chg="mod">
          <ac:chgData name="Christie Shaji" userId="5d1578076b518fb4" providerId="LiveId" clId="{B587E296-1A4A-4F27-9289-3A8100678B33}" dt="2024-12-31T14:29:31.111" v="49" actId="255"/>
          <ac:spMkLst>
            <pc:docMk/>
            <pc:sldMk cId="197736344" sldId="312"/>
            <ac:spMk id="2" creationId="{6ECFCA62-5840-9F20-55F3-7B0AEBA4F7A9}"/>
          </ac:spMkLst>
        </pc:spChg>
        <pc:spChg chg="mod">
          <ac:chgData name="Christie Shaji" userId="5d1578076b518fb4" providerId="LiveId" clId="{B587E296-1A4A-4F27-9289-3A8100678B33}" dt="2024-12-31T14:29:16.757" v="48" actId="6549"/>
          <ac:spMkLst>
            <pc:docMk/>
            <pc:sldMk cId="197736344" sldId="312"/>
            <ac:spMk id="4" creationId="{00000000-0000-0000-0000-000000000000}"/>
          </ac:spMkLst>
        </pc:spChg>
      </pc:sldChg>
      <pc:sldChg chg="modSp del mod">
        <pc:chgData name="Christie Shaji" userId="5d1578076b518fb4" providerId="LiveId" clId="{B587E296-1A4A-4F27-9289-3A8100678B33}" dt="2024-12-31T14:30:44.700" v="64" actId="47"/>
        <pc:sldMkLst>
          <pc:docMk/>
          <pc:sldMk cId="321861678" sldId="314"/>
        </pc:sldMkLst>
        <pc:spChg chg="mod">
          <ac:chgData name="Christie Shaji" userId="5d1578076b518fb4" providerId="LiveId" clId="{B587E296-1A4A-4F27-9289-3A8100678B33}" dt="2024-12-31T14:29:51.442" v="54" actId="21"/>
          <ac:spMkLst>
            <pc:docMk/>
            <pc:sldMk cId="321861678" sldId="314"/>
            <ac:spMk id="2" creationId="{6ECFCA62-5840-9F20-55F3-7B0AEBA4F7A9}"/>
          </ac:spMkLst>
        </pc:spChg>
        <pc:spChg chg="mod">
          <ac:chgData name="Christie Shaji" userId="5d1578076b518fb4" providerId="LiveId" clId="{B587E296-1A4A-4F27-9289-3A8100678B33}" dt="2024-12-31T14:30:05.769" v="58" actId="21"/>
          <ac:spMkLst>
            <pc:docMk/>
            <pc:sldMk cId="321861678" sldId="314"/>
            <ac:spMk id="4" creationId="{00000000-0000-0000-0000-000000000000}"/>
          </ac:spMkLst>
        </pc:spChg>
      </pc:sldChg>
      <pc:sldChg chg="modSp del mod">
        <pc:chgData name="Christie Shaji" userId="5d1578076b518fb4" providerId="LiveId" clId="{B587E296-1A4A-4F27-9289-3A8100678B33}" dt="2024-12-31T14:32:27.724" v="86" actId="47"/>
        <pc:sldMkLst>
          <pc:docMk/>
          <pc:sldMk cId="2707584336" sldId="316"/>
        </pc:sldMkLst>
        <pc:spChg chg="mod">
          <ac:chgData name="Christie Shaji" userId="5d1578076b518fb4" providerId="LiveId" clId="{B587E296-1A4A-4F27-9289-3A8100678B33}" dt="2024-12-31T14:30:54.341" v="65" actId="21"/>
          <ac:spMkLst>
            <pc:docMk/>
            <pc:sldMk cId="2707584336" sldId="316"/>
            <ac:spMk id="2" creationId="{6ECFCA62-5840-9F20-55F3-7B0AEBA4F7A9}"/>
          </ac:spMkLst>
        </pc:spChg>
        <pc:spChg chg="mod">
          <ac:chgData name="Christie Shaji" userId="5d1578076b518fb4" providerId="LiveId" clId="{B587E296-1A4A-4F27-9289-3A8100678B33}" dt="2024-12-31T14:31:16.394" v="68" actId="21"/>
          <ac:spMkLst>
            <pc:docMk/>
            <pc:sldMk cId="2707584336" sldId="316"/>
            <ac:spMk id="4" creationId="{00000000-0000-0000-0000-000000000000}"/>
          </ac:spMkLst>
        </pc:spChg>
      </pc:sldChg>
      <pc:sldChg chg="modSp del mod">
        <pc:chgData name="Christie Shaji" userId="5d1578076b518fb4" providerId="LiveId" clId="{B587E296-1A4A-4F27-9289-3A8100678B33}" dt="2024-12-31T14:32:27.724" v="86" actId="47"/>
        <pc:sldMkLst>
          <pc:docMk/>
          <pc:sldMk cId="112553897" sldId="318"/>
        </pc:sldMkLst>
        <pc:spChg chg="mod">
          <ac:chgData name="Christie Shaji" userId="5d1578076b518fb4" providerId="LiveId" clId="{B587E296-1A4A-4F27-9289-3A8100678B33}" dt="2024-12-31T14:31:43.465" v="72" actId="21"/>
          <ac:spMkLst>
            <pc:docMk/>
            <pc:sldMk cId="112553897" sldId="318"/>
            <ac:spMk id="2" creationId="{6ECFCA62-5840-9F20-55F3-7B0AEBA4F7A9}"/>
          </ac:spMkLst>
        </pc:spChg>
        <pc:spChg chg="mod">
          <ac:chgData name="Christie Shaji" userId="5d1578076b518fb4" providerId="LiveId" clId="{B587E296-1A4A-4F27-9289-3A8100678B33}" dt="2024-12-31T14:31:55.752" v="75" actId="21"/>
          <ac:spMkLst>
            <pc:docMk/>
            <pc:sldMk cId="112553897" sldId="318"/>
            <ac:spMk id="4" creationId="{00000000-0000-0000-0000-000000000000}"/>
          </ac:spMkLst>
        </pc:spChg>
      </pc:sldChg>
      <pc:sldChg chg="modSp del mod">
        <pc:chgData name="Christie Shaji" userId="5d1578076b518fb4" providerId="LiveId" clId="{B587E296-1A4A-4F27-9289-3A8100678B33}" dt="2024-12-31T14:32:27.724" v="86" actId="47"/>
        <pc:sldMkLst>
          <pc:docMk/>
          <pc:sldMk cId="3512933497" sldId="320"/>
        </pc:sldMkLst>
        <pc:spChg chg="mod">
          <ac:chgData name="Christie Shaji" userId="5d1578076b518fb4" providerId="LiveId" clId="{B587E296-1A4A-4F27-9289-3A8100678B33}" dt="2024-12-31T14:32:15.528" v="82" actId="21"/>
          <ac:spMkLst>
            <pc:docMk/>
            <pc:sldMk cId="3512933497" sldId="320"/>
            <ac:spMk id="2" creationId="{6ECFCA62-5840-9F20-55F3-7B0AEBA4F7A9}"/>
          </ac:spMkLst>
        </pc:spChg>
        <pc:spChg chg="mod">
          <ac:chgData name="Christie Shaji" userId="5d1578076b518fb4" providerId="LiveId" clId="{B587E296-1A4A-4F27-9289-3A8100678B33}" dt="2024-12-31T14:32:05.270" v="78" actId="21"/>
          <ac:spMkLst>
            <pc:docMk/>
            <pc:sldMk cId="3512933497" sldId="320"/>
            <ac:spMk id="4" creationId="{00000000-0000-0000-0000-000000000000}"/>
          </ac:spMkLst>
        </pc:spChg>
      </pc:sldChg>
      <pc:sldChg chg="del">
        <pc:chgData name="Christie Shaji" userId="5d1578076b518fb4" providerId="LiveId" clId="{B587E296-1A4A-4F27-9289-3A8100678B33}" dt="2024-12-31T14:29:39.599" v="50" actId="47"/>
        <pc:sldMkLst>
          <pc:docMk/>
          <pc:sldMk cId="874628707" sldId="321"/>
        </pc:sldMkLst>
      </pc:sldChg>
      <pc:sldChg chg="modSp mod">
        <pc:chgData name="Christie Shaji" userId="5d1578076b518fb4" providerId="LiveId" clId="{B587E296-1A4A-4F27-9289-3A8100678B33}" dt="2024-12-31T14:30:12.942" v="60" actId="20577"/>
        <pc:sldMkLst>
          <pc:docMk/>
          <pc:sldMk cId="3255197920" sldId="321"/>
        </pc:sldMkLst>
        <pc:spChg chg="mod">
          <ac:chgData name="Christie Shaji" userId="5d1578076b518fb4" providerId="LiveId" clId="{B587E296-1A4A-4F27-9289-3A8100678B33}" dt="2024-12-31T14:30:00.864" v="57" actId="6549"/>
          <ac:spMkLst>
            <pc:docMk/>
            <pc:sldMk cId="3255197920" sldId="321"/>
            <ac:spMk id="2" creationId="{7B6C56C1-E2E6-F44E-BD6C-8452394F46E4}"/>
          </ac:spMkLst>
        </pc:spChg>
        <pc:spChg chg="mod">
          <ac:chgData name="Christie Shaji" userId="5d1578076b518fb4" providerId="LiveId" clId="{B587E296-1A4A-4F27-9289-3A8100678B33}" dt="2024-12-31T14:30:12.942" v="60" actId="20577"/>
          <ac:spMkLst>
            <pc:docMk/>
            <pc:sldMk cId="3255197920" sldId="321"/>
            <ac:spMk id="4" creationId="{9CD5D0DA-DF38-A86A-E0C3-D8E7F2256FE5}"/>
          </ac:spMkLst>
        </pc:spChg>
      </pc:sldChg>
      <pc:sldChg chg="modSp add mod">
        <pc:chgData name="Christie Shaji" userId="5d1578076b518fb4" providerId="LiveId" clId="{B587E296-1A4A-4F27-9289-3A8100678B33}" dt="2024-12-31T14:31:26.631" v="71" actId="20577"/>
        <pc:sldMkLst>
          <pc:docMk/>
          <pc:sldMk cId="2986620012" sldId="322"/>
        </pc:sldMkLst>
        <pc:spChg chg="mod">
          <ac:chgData name="Christie Shaji" userId="5d1578076b518fb4" providerId="LiveId" clId="{B587E296-1A4A-4F27-9289-3A8100678B33}" dt="2024-12-31T14:31:12.585" v="67" actId="20577"/>
          <ac:spMkLst>
            <pc:docMk/>
            <pc:sldMk cId="2986620012" sldId="322"/>
            <ac:spMk id="2" creationId="{7DEF94A0-89FE-383F-3ACE-1DA07BEFB7FE}"/>
          </ac:spMkLst>
        </pc:spChg>
        <pc:spChg chg="mod">
          <ac:chgData name="Christie Shaji" userId="5d1578076b518fb4" providerId="LiveId" clId="{B587E296-1A4A-4F27-9289-3A8100678B33}" dt="2024-12-31T14:31:26.631" v="71" actId="20577"/>
          <ac:spMkLst>
            <pc:docMk/>
            <pc:sldMk cId="2986620012" sldId="322"/>
            <ac:spMk id="4" creationId="{17461432-3D85-8085-C738-1A38B05979C9}"/>
          </ac:spMkLst>
        </pc:spChg>
      </pc:sldChg>
      <pc:sldChg chg="del">
        <pc:chgData name="Christie Shaji" userId="5d1578076b518fb4" providerId="LiveId" clId="{B587E296-1A4A-4F27-9289-3A8100678B33}" dt="2024-12-31T14:29:40.512" v="51" actId="47"/>
        <pc:sldMkLst>
          <pc:docMk/>
          <pc:sldMk cId="3897657952" sldId="322"/>
        </pc:sldMkLst>
      </pc:sldChg>
      <pc:sldChg chg="del">
        <pc:chgData name="Christie Shaji" userId="5d1578076b518fb4" providerId="LiveId" clId="{B587E296-1A4A-4F27-9289-3A8100678B33}" dt="2024-12-31T14:29:41.305" v="52" actId="47"/>
        <pc:sldMkLst>
          <pc:docMk/>
          <pc:sldMk cId="3557795247" sldId="323"/>
        </pc:sldMkLst>
      </pc:sldChg>
      <pc:sldChg chg="modSp add mod">
        <pc:chgData name="Christie Shaji" userId="5d1578076b518fb4" providerId="LiveId" clId="{B587E296-1A4A-4F27-9289-3A8100678B33}" dt="2024-12-31T14:32:02.020" v="77" actId="20577"/>
        <pc:sldMkLst>
          <pc:docMk/>
          <pc:sldMk cId="4169849291" sldId="323"/>
        </pc:sldMkLst>
        <pc:spChg chg="mod">
          <ac:chgData name="Christie Shaji" userId="5d1578076b518fb4" providerId="LiveId" clId="{B587E296-1A4A-4F27-9289-3A8100678B33}" dt="2024-12-31T14:31:53.133" v="74" actId="20577"/>
          <ac:spMkLst>
            <pc:docMk/>
            <pc:sldMk cId="4169849291" sldId="323"/>
            <ac:spMk id="2" creationId="{F464FAEA-4DBF-87E8-62FC-3C917ACDC8A6}"/>
          </ac:spMkLst>
        </pc:spChg>
        <pc:spChg chg="mod">
          <ac:chgData name="Christie Shaji" userId="5d1578076b518fb4" providerId="LiveId" clId="{B587E296-1A4A-4F27-9289-3A8100678B33}" dt="2024-12-31T14:32:02.020" v="77" actId="20577"/>
          <ac:spMkLst>
            <pc:docMk/>
            <pc:sldMk cId="4169849291" sldId="323"/>
            <ac:spMk id="4" creationId="{9515B80A-52E7-3897-717B-9FB1906938AA}"/>
          </ac:spMkLst>
        </pc:spChg>
      </pc:sldChg>
      <pc:sldChg chg="del">
        <pc:chgData name="Christie Shaji" userId="5d1578076b518fb4" providerId="LiveId" clId="{B587E296-1A4A-4F27-9289-3A8100678B33}" dt="2024-12-31T14:29:42.564" v="53" actId="47"/>
        <pc:sldMkLst>
          <pc:docMk/>
          <pc:sldMk cId="1102497938" sldId="324"/>
        </pc:sldMkLst>
      </pc:sldChg>
      <pc:sldChg chg="modSp add mod">
        <pc:chgData name="Christie Shaji" userId="5d1578076b518fb4" providerId="LiveId" clId="{B587E296-1A4A-4F27-9289-3A8100678B33}" dt="2024-12-31T14:32:24.895" v="85" actId="6549"/>
        <pc:sldMkLst>
          <pc:docMk/>
          <pc:sldMk cId="1785078308" sldId="324"/>
        </pc:sldMkLst>
        <pc:spChg chg="mod">
          <ac:chgData name="Christie Shaji" userId="5d1578076b518fb4" providerId="LiveId" clId="{B587E296-1A4A-4F27-9289-3A8100678B33}" dt="2024-12-31T14:32:24.895" v="85" actId="6549"/>
          <ac:spMkLst>
            <pc:docMk/>
            <pc:sldMk cId="1785078308" sldId="324"/>
            <ac:spMk id="2" creationId="{B96B9FE5-8BDC-FAB9-4522-297DDA9BBAAD}"/>
          </ac:spMkLst>
        </pc:spChg>
        <pc:spChg chg="mod">
          <ac:chgData name="Christie Shaji" userId="5d1578076b518fb4" providerId="LiveId" clId="{B587E296-1A4A-4F27-9289-3A8100678B33}" dt="2024-12-31T14:32:12.947" v="81" actId="6549"/>
          <ac:spMkLst>
            <pc:docMk/>
            <pc:sldMk cId="1785078308" sldId="324"/>
            <ac:spMk id="4" creationId="{82C0970C-9DD1-3A14-033A-4F44AFE7F30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E9FCAF-7C05-70FD-F431-A87856F9D7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D7CA53-1908-4F40-1AC1-F09E6A07F5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16AC92-C991-F956-4382-70B3B12ED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1/1/2025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0E3591-7FE8-28E0-4C12-DCAFAEC8B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D1B6BC-8FFB-C637-E603-3C9CDA168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843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687F06-69D2-BC86-0FB1-5368A0A50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49F04E-11BB-1CA4-E57C-DC10438BCC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7CFD68-3BB8-84B9-42C8-B713FD8338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1/1/2025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51BB89-F40E-D2F9-6415-212269A733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2BF732-CC39-9222-D13A-0A58981B3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524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B4D6716-5DBF-10D5-1AC1-ED2139F062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B6F99C-8343-83CA-A189-F901AC8EE0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423B18-8CF2-3E15-481A-EBB9294879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1/1/2025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305089-DA32-215F-14E6-44D4820AF0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959ACE-487E-FDBB-FBBF-51BE050BB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289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FF6D4D-08E7-002B-02DD-19C902B9B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2FAD88-849C-14C3-5203-143DE0FD85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67FEA4-D3BF-0205-2DE1-21401D923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1/1/2025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6CEB92-54DD-339F-327F-E5772346E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603E74-0317-0253-BB2F-34BC3898F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667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5DDD5B-818D-58F5-FC00-F2E943D3E0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6FB7E4-EB2D-CB8A-2284-5C1FA5449D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63558-5A7E-DCE2-F935-8A81029ED7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1/1/2025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1BDEB6-3BFE-CE5D-CCDA-E43935AC95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7E41DE-B194-22E2-FFD9-733E0D7BC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79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A3E7F5-3BB9-A1BE-5D1C-C3C988481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F17A2F-2FBD-FCEE-809E-BFC99564A6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8B0EAF-6ADA-10B9-AAEC-940F539757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41654B-399E-EE1D-9A27-3F892E9A6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1/1/2025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3FDF67-BB84-560E-7910-930A8D8B07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C1DC49-4620-BA79-3B57-19B462EC70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396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2D3666-C96F-B143-4F1B-A06F1F7313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A89222-042D-CDAF-F504-2198A22190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B5E4CE-2032-9F49-D3FE-37B645372C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044B0D0-213B-DDDA-1A2C-3B54B4F659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1CB506-1190-7B01-C523-278D3F81E8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AF913D5-B09B-190F-0129-79541C03C8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1/1/2025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CF68ADE-08BF-91B7-3750-81D5E64E8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04216C2-FA2E-62C6-B33D-CA47F1CD7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472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45A0E8-CB23-F6CA-9991-7E2E1064EA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FF40FEC-78DF-C66E-C693-4D5F61415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1/1/2025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5E742E-91E8-B0EF-7EFE-E35884921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3C5AA2-0F23-1A40-064D-29F5D6002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689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29BE6D2-5B9C-7338-8A5D-47AB0512E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1/1/2025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A6D17E6-7CA1-D60A-87BA-5E0275C86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C16F92-41DC-AA33-B0EA-44C51E452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148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CF1F76-4DFD-63C9-D79D-07E26CFA6C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199E0A-5477-9AF8-D871-7004D5A955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B4EA5E-2F18-D754-9350-9A47207F0B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159ADF-F5CB-1903-BA11-26E10899F8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1/1/2025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CD829D-DCF3-FE17-1198-58FAE7B7B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2C3AD5-3F98-F869-AB03-6249B1BAB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935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44562-67D7-E969-59C8-FFD0F992C8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28E0926-C1ED-4130-EB12-D9622DD768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BF9C32-1431-6D4A-4D11-22557B0468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3A3B13-F778-A3CF-331D-67C0A72400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1/1/2025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2F73B2-3F41-0953-BA89-CEA7C2526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48607C-9DDA-7FB6-BB56-5252E29E3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010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56379AF-900D-9BE1-D622-6673A63691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762732-47B0-7CBC-F871-01D2359262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E1269A-A3A5-6A71-226D-A330A9A0BB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57D81E-AD9F-4E33-AF6B-5946026E2227}" type="datetimeFigureOut">
              <a:rPr lang="en-US" smtClean="0">
                <a:solidFill>
                  <a:srgbClr val="000000"/>
                </a:solidFill>
              </a:rPr>
              <a:pPr/>
              <a:t>1/1/2025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71C627-1079-7DCD-2EC5-C9E9716066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D9FB98-CCF2-F945-B02A-7A9B2BDD57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70005B-82EE-4B56-AF30-DF137630E754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0626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38200" y="3581400"/>
            <a:ext cx="10896600" cy="32606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Ithu</a:t>
            </a:r>
            <a:r>
              <a:rPr kumimoji="0" lang="en-US" sz="40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40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vare-yenne</a:t>
            </a:r>
            <a:r>
              <a:rPr kumimoji="0" lang="en-US" sz="40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40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karuthiya</a:t>
            </a:r>
            <a:r>
              <a:rPr kumimoji="0" lang="en-US" sz="40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40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naadha</a:t>
            </a:r>
            <a:endParaRPr kumimoji="0" lang="en-US" sz="40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Iniyenikk-ennum</a:t>
            </a:r>
            <a:r>
              <a:rPr kumimoji="0" lang="en-US" sz="40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40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thava</a:t>
            </a:r>
            <a:r>
              <a:rPr kumimoji="0" lang="en-US" sz="40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40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krupa</a:t>
            </a:r>
            <a:r>
              <a:rPr kumimoji="0" lang="en-US" sz="40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40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mathiyaam</a:t>
            </a:r>
            <a:endParaRPr kumimoji="0" lang="en-US" sz="40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ECFCA62-5840-9F20-55F3-7B0AEBA4F7A9}"/>
              </a:ext>
            </a:extLst>
          </p:cNvPr>
          <p:cNvSpPr txBox="1">
            <a:spLocks/>
          </p:cNvSpPr>
          <p:nvPr/>
        </p:nvSpPr>
        <p:spPr>
          <a:xfrm>
            <a:off x="685800" y="15924"/>
            <a:ext cx="11049000" cy="35654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ഇതുവരെയെന്നെ കരുതിയ നാഥാ!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3200" b="1" dirty="0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		</a:t>
            </a: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ഇനിയെനിക്കെന്നും തവ കൃപ മതിയാം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1492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38200" y="3581400"/>
            <a:ext cx="10896600" cy="32606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Guravanaam</a:t>
            </a:r>
            <a:r>
              <a:rPr kumimoji="0" lang="en-US" sz="3600" b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nee </a:t>
            </a:r>
            <a:r>
              <a:rPr kumimoji="0" lang="en-US" sz="3600" b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karuthukil</a:t>
            </a:r>
            <a:r>
              <a:rPr kumimoji="0" lang="en-US" sz="3600" b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3600" b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pinne</a:t>
            </a:r>
            <a:endParaRPr kumimoji="0" lang="en-US" sz="3600" b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Kuravoru</a:t>
            </a:r>
            <a:r>
              <a:rPr kumimoji="0" lang="en-US" sz="3600" b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3600" b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cheruthum</a:t>
            </a:r>
            <a:r>
              <a:rPr kumimoji="0" lang="en-US" sz="3600" b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3600" b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varikilla</a:t>
            </a:r>
            <a:r>
              <a:rPr kumimoji="0" lang="en-US" sz="3600" b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3600" b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parane</a:t>
            </a:r>
            <a:r>
              <a:rPr kumimoji="0" lang="en-US" sz="3600" b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!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Arikalin</a:t>
            </a:r>
            <a:r>
              <a:rPr kumimoji="0" lang="en-US" sz="3600" b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3600" b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naduvil</a:t>
            </a:r>
            <a:r>
              <a:rPr kumimoji="0" lang="en-US" sz="3600" b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3600" b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virunnorukkum</a:t>
            </a:r>
            <a:r>
              <a:rPr kumimoji="0" lang="en-US" sz="3600" b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nee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Parimala</a:t>
            </a:r>
            <a:r>
              <a:rPr kumimoji="0" lang="en-US" sz="3600" b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3600" b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thailam</a:t>
            </a:r>
            <a:r>
              <a:rPr kumimoji="0" lang="en-US" sz="3600" b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3600" b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pakarumen</a:t>
            </a:r>
            <a:r>
              <a:rPr kumimoji="0" lang="en-US" sz="3600" b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3600" b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shirassil</a:t>
            </a:r>
            <a:r>
              <a:rPr kumimoji="0" lang="en-US" sz="3600" b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-</a:t>
            </a:r>
            <a:endParaRPr lang="en-US" sz="3600" b="1" dirty="0">
              <a:solidFill>
                <a:prstClr val="black"/>
              </a:solidFill>
              <a:latin typeface="Calibri Light" panose="020F03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	</a:t>
            </a:r>
            <a:r>
              <a:rPr kumimoji="0" lang="en-US" sz="28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Ithu</a:t>
            </a: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28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vare-yenne</a:t>
            </a: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28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karuthiya</a:t>
            </a: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28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naadha</a:t>
            </a: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	</a:t>
            </a:r>
            <a:r>
              <a:rPr kumimoji="0" lang="en-US" sz="28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Iniyenikk-ennum</a:t>
            </a: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28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thava</a:t>
            </a: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28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krupa</a:t>
            </a: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28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mathiyaam</a:t>
            </a:r>
            <a:endParaRPr kumimoji="0" lang="en-US" sz="28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ECFCA62-5840-9F20-55F3-7B0AEBA4F7A9}"/>
              </a:ext>
            </a:extLst>
          </p:cNvPr>
          <p:cNvSpPr txBox="1">
            <a:spLocks/>
          </p:cNvSpPr>
          <p:nvPr/>
        </p:nvSpPr>
        <p:spPr>
          <a:xfrm>
            <a:off x="762000" y="90535"/>
            <a:ext cx="11049000" cy="34908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ml-IN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ഗുരുവരനാം നീ കരുതുകില്‍ പിന്നെ 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ml-IN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കുറവൊരു ചെറുതും വരികില്ല പരനേ!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ml-IN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അരികളിന്‍ നടുവില്‍ വിരുന്നൊരുക്കും നീ 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ml-IN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പരിമളതൈലം പകരുമെന്‍ ശിരസ്സില്‍</a:t>
            </a:r>
            <a:endParaRPr lang="en-US" sz="2600" b="1" dirty="0">
              <a:solidFill>
                <a:prstClr val="black"/>
              </a:solidFill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	</a:t>
            </a:r>
            <a:r>
              <a:rPr kumimoji="0" lang="ml-IN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ഇതുവരെയെന്നെ കരുതിയ നാഥാ!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</a:t>
            </a:r>
            <a:endParaRPr kumimoji="0" lang="ml-IN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ml-IN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	ഇനിയെനിക്കെന്നും തവ കൃപ മതിയാം</a:t>
            </a:r>
          </a:p>
        </p:txBody>
      </p:sp>
    </p:spTree>
    <p:extLst>
      <p:ext uri="{BB962C8B-B14F-4D97-AF65-F5344CB8AC3E}">
        <p14:creationId xmlns:p14="http://schemas.microsoft.com/office/powerpoint/2010/main" val="197736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E025BE-C256-DE05-A301-035F78D321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9CD5D0DA-DF38-A86A-E0C3-D8E7F2256FE5}"/>
              </a:ext>
            </a:extLst>
          </p:cNvPr>
          <p:cNvSpPr txBox="1">
            <a:spLocks/>
          </p:cNvSpPr>
          <p:nvPr/>
        </p:nvSpPr>
        <p:spPr>
          <a:xfrm>
            <a:off x="838200" y="3581400"/>
            <a:ext cx="10896600" cy="32606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Parichithar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palarum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parihasichennaal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Parichil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nee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krupayaal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paricharichenne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Thiru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chirakadiyil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marachirul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theerumvarey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-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Enikkarulum-arumayod-abhayam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-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	</a:t>
            </a:r>
            <a:r>
              <a:rPr kumimoji="0" lang="en-US" sz="28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Ithu</a:t>
            </a: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28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vare-yenne</a:t>
            </a: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28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karuthiya</a:t>
            </a: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28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naadha</a:t>
            </a: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	</a:t>
            </a:r>
            <a:r>
              <a:rPr kumimoji="0" lang="en-US" sz="28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Iniyenikk-ennum</a:t>
            </a: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28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thava</a:t>
            </a: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28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krupa</a:t>
            </a: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28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mathiyaam</a:t>
            </a:r>
            <a:endParaRPr kumimoji="0" lang="en-US" sz="28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B6C56C1-E2E6-F44E-BD6C-8452394F46E4}"/>
              </a:ext>
            </a:extLst>
          </p:cNvPr>
          <p:cNvSpPr txBox="1">
            <a:spLocks/>
          </p:cNvSpPr>
          <p:nvPr/>
        </p:nvSpPr>
        <p:spPr>
          <a:xfrm>
            <a:off x="762000" y="90535"/>
            <a:ext cx="11049000" cy="34908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ml-IN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പരിചിതര്‍ പലരും പരിഹസിച്ചെന്നാല്‍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ml-IN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പരിചില്‍ നീ കൃപയാല്‍ പരിചരിച്ചെന്നെ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ml-IN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തിരുച്ചിറകടിയില്‍ മറച്ചിരുള്‍ തീരും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ml-IN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വരെയെനിക്കരുളുമരുമയൊടഭയം-</a:t>
            </a:r>
            <a:endParaRPr kumimoji="0" lang="en-US" sz="2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	</a:t>
            </a:r>
            <a:r>
              <a:rPr kumimoji="0" lang="ml-IN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ഇതുവരെയെന്നെ കരുതിയ നാഥാ!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</a:t>
            </a:r>
            <a:endParaRPr kumimoji="0" lang="ml-IN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ml-IN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	ഇനിയെനിക്കെന്നും തവ കൃപ മതിയാം</a:t>
            </a:r>
          </a:p>
        </p:txBody>
      </p:sp>
    </p:spTree>
    <p:extLst>
      <p:ext uri="{BB962C8B-B14F-4D97-AF65-F5344CB8AC3E}">
        <p14:creationId xmlns:p14="http://schemas.microsoft.com/office/powerpoint/2010/main" val="32551979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701834-30E4-9EFC-27EF-678EBCC3CC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7461432-3D85-8085-C738-1A38B05979C9}"/>
              </a:ext>
            </a:extLst>
          </p:cNvPr>
          <p:cNvSpPr txBox="1">
            <a:spLocks/>
          </p:cNvSpPr>
          <p:nvPr/>
        </p:nvSpPr>
        <p:spPr>
          <a:xfrm>
            <a:off x="838200" y="3581400"/>
            <a:ext cx="10896600" cy="32606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Karunayin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karathin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karuthalillaatha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Oru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nimishavumee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maruvilill-enikku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Iravilennoliyaay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pakalilen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thanalaay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Oru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pozhuthum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nee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piriyukayilla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-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	</a:t>
            </a:r>
            <a:r>
              <a:rPr kumimoji="0" lang="en-US" sz="28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Ithu</a:t>
            </a: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28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vare-yenne</a:t>
            </a: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28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karuthiya</a:t>
            </a: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28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naadha</a:t>
            </a: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	</a:t>
            </a:r>
            <a:r>
              <a:rPr kumimoji="0" lang="en-US" sz="28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Iniyenikk-ennum</a:t>
            </a: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28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thava</a:t>
            </a: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28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krupa</a:t>
            </a: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28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mathiyaam</a:t>
            </a:r>
            <a:endParaRPr kumimoji="0" lang="en-US" sz="28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DEF94A0-89FE-383F-3ACE-1DA07BEFB7FE}"/>
              </a:ext>
            </a:extLst>
          </p:cNvPr>
          <p:cNvSpPr txBox="1">
            <a:spLocks/>
          </p:cNvSpPr>
          <p:nvPr/>
        </p:nvSpPr>
        <p:spPr>
          <a:xfrm>
            <a:off x="762000" y="90535"/>
            <a:ext cx="11049000" cy="34908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ml-IN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കരുണയിന്‍ കരത്തിന്‍ കരുതലില്ലാത്ത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ml-IN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ഒരു നിമിഷവുമീ മരുവിലില്ലെനിക്കു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ml-IN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ഇരവിലെന്നൊളിയായ് പകലിലെന്‍ തണലായ്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ml-IN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ഒരു പൊഴുതും നീ പിരിയുകയില്ല-</a:t>
            </a:r>
            <a:endParaRPr kumimoji="0" lang="en-US" sz="2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	</a:t>
            </a:r>
            <a:r>
              <a:rPr kumimoji="0" lang="ml-IN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ഇതുവരെയെന്നെ കരുതിയ നാഥാ!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</a:t>
            </a:r>
            <a:endParaRPr kumimoji="0" lang="ml-IN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ml-IN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	ഇനിയെനിക്കെന്നും തവ കൃപ മതിയാം</a:t>
            </a:r>
          </a:p>
        </p:txBody>
      </p:sp>
    </p:spTree>
    <p:extLst>
      <p:ext uri="{BB962C8B-B14F-4D97-AF65-F5344CB8AC3E}">
        <p14:creationId xmlns:p14="http://schemas.microsoft.com/office/powerpoint/2010/main" val="29866200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403016-E786-BE38-FE35-C8F4D81C21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9515B80A-52E7-3897-717B-9FB1906938AA}"/>
              </a:ext>
            </a:extLst>
          </p:cNvPr>
          <p:cNvSpPr txBox="1">
            <a:spLocks/>
          </p:cNvSpPr>
          <p:nvPr/>
        </p:nvSpPr>
        <p:spPr>
          <a:xfrm>
            <a:off x="838200" y="3581400"/>
            <a:ext cx="10896600" cy="32606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Maranathin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nizhal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thaazhvarayathilum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njaan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Sharanamatt-avanaay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parithapikkaathe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Varumenikkarikil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vazhi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patharaathe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Karam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pidichenne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nadathiduvaan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nee-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	</a:t>
            </a:r>
            <a:r>
              <a:rPr kumimoji="0" lang="en-US" sz="28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Ithu</a:t>
            </a: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28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vare-yenne</a:t>
            </a: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28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karuthiya</a:t>
            </a: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28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naadha</a:t>
            </a: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	</a:t>
            </a:r>
            <a:r>
              <a:rPr kumimoji="0" lang="en-US" sz="28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Iniyenikk-ennum</a:t>
            </a: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28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thava</a:t>
            </a: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28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krupa</a:t>
            </a: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28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mathiyaam</a:t>
            </a:r>
            <a:endParaRPr kumimoji="0" lang="en-US" sz="28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464FAEA-4DBF-87E8-62FC-3C917ACDC8A6}"/>
              </a:ext>
            </a:extLst>
          </p:cNvPr>
          <p:cNvSpPr txBox="1">
            <a:spLocks/>
          </p:cNvSpPr>
          <p:nvPr/>
        </p:nvSpPr>
        <p:spPr>
          <a:xfrm>
            <a:off x="762000" y="90535"/>
            <a:ext cx="11049000" cy="34908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ml-IN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മരണത്തിന്‍ നിഴല്‍ താഴ്വരയതിലും ഞാന്‍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ml-IN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ശരണമറ്റവനായ് പരിതപിക്കാതെ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ml-IN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വരുമെനിക്കരികില്‍ വഴിപതറാതെ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ml-IN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കരം പിടിച്ചെന്നെ നടത്തിടുവാന്‍ നീ-</a:t>
            </a:r>
            <a:endParaRPr kumimoji="0" lang="en-US" sz="2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	</a:t>
            </a:r>
            <a:r>
              <a:rPr kumimoji="0" lang="ml-IN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ഇതുവരെയെന്നെ കരുതിയ നാഥാ!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</a:t>
            </a:r>
            <a:endParaRPr kumimoji="0" lang="ml-IN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ml-IN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	ഇനിയെനിക്കെന്നും തവ കൃപ മതിയാം</a:t>
            </a:r>
          </a:p>
        </p:txBody>
      </p:sp>
    </p:spTree>
    <p:extLst>
      <p:ext uri="{BB962C8B-B14F-4D97-AF65-F5344CB8AC3E}">
        <p14:creationId xmlns:p14="http://schemas.microsoft.com/office/powerpoint/2010/main" val="41698492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0E1E41-6A3F-0CF7-D78C-31CCA3D082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82C0970C-9DD1-3A14-033A-4F44AFE7F30D}"/>
              </a:ext>
            </a:extLst>
          </p:cNvPr>
          <p:cNvSpPr txBox="1">
            <a:spLocks/>
          </p:cNvSpPr>
          <p:nvPr/>
        </p:nvSpPr>
        <p:spPr>
          <a:xfrm>
            <a:off x="838200" y="3581400"/>
            <a:ext cx="10896600" cy="32606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Thala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cherichiduvaan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sthalamoru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lavami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-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Ulakithililla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manuja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kumaaraa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!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Thala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cherickkum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njaan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thava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thiru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maaril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Nalamodu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layikkum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thava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mukha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prabhayil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-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	</a:t>
            </a:r>
            <a:r>
              <a:rPr kumimoji="0" lang="en-US" sz="28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Ithu</a:t>
            </a: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28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vare-yenne</a:t>
            </a: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28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karuthiya</a:t>
            </a: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28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naadha</a:t>
            </a: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	</a:t>
            </a:r>
            <a:r>
              <a:rPr kumimoji="0" lang="en-US" sz="28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Iniyenikk-ennum</a:t>
            </a: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28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thava</a:t>
            </a: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28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krupa</a:t>
            </a: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28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mathiyaam</a:t>
            </a:r>
            <a:endParaRPr kumimoji="0" lang="en-US" sz="28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6B9FE5-8BDC-FAB9-4522-297DDA9BBAAD}"/>
              </a:ext>
            </a:extLst>
          </p:cNvPr>
          <p:cNvSpPr txBox="1">
            <a:spLocks/>
          </p:cNvSpPr>
          <p:nvPr/>
        </p:nvSpPr>
        <p:spPr>
          <a:xfrm>
            <a:off x="762000" y="90535"/>
            <a:ext cx="11049000" cy="34908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ml-IN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തല ചരിച്ചിടുവാന്‍ സ്ഥലമൊരു ലവമീ-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ml-IN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ഉലകിതിലില്ല മനുജകുമാരാ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ml-IN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തല ചരിക്കും ഞാന്‍ തവ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</a:t>
            </a:r>
            <a:r>
              <a:rPr kumimoji="0" lang="ml-IN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തിരു</a:t>
            </a:r>
            <a:r>
              <a:rPr kumimoji="0" lang="en-US" sz="2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</a:t>
            </a:r>
            <a:r>
              <a:rPr kumimoji="0" lang="ml-IN" sz="2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മാറില്‍ </a:t>
            </a:r>
            <a:r>
              <a:rPr kumimoji="0" lang="ml-IN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നലമൊടു ലയിക്കും തവ മുഖപ്രഭയില്‍-</a:t>
            </a:r>
            <a:endParaRPr kumimoji="0" lang="en-US" sz="2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	</a:t>
            </a:r>
            <a:r>
              <a:rPr kumimoji="0" lang="ml-IN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ഇതുവരെയെന്നെ കരുതിയ നാഥാ!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</a:t>
            </a:r>
            <a:endParaRPr kumimoji="0" lang="ml-IN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ml-IN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	ഇനിയെനിക്കെന്നും തവ കൃപ മതിയാം</a:t>
            </a:r>
          </a:p>
        </p:txBody>
      </p:sp>
    </p:spTree>
    <p:extLst>
      <p:ext uri="{BB962C8B-B14F-4D97-AF65-F5344CB8AC3E}">
        <p14:creationId xmlns:p14="http://schemas.microsoft.com/office/powerpoint/2010/main" val="178507830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260</Words>
  <Application>Microsoft Office PowerPoint</Application>
  <PresentationFormat>Widescreen</PresentationFormat>
  <Paragraphs>63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Nirmala UI</vt:lpstr>
      <vt:lpstr>Times New Roman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ഇതുവരെയെന്നെ കരുതിയ </dc:title>
  <dc:subject>733</dc:subject>
  <dc:creator>Bcc Abca</dc:creator>
  <cp:keywords>Formatting Pending; Format Checked</cp:keywords>
  <cp:lastModifiedBy>Shaji Varghese</cp:lastModifiedBy>
  <cp:revision>1</cp:revision>
  <dcterms:created xsi:type="dcterms:W3CDTF">2023-12-31T15:48:27Z</dcterms:created>
  <dcterms:modified xsi:type="dcterms:W3CDTF">2025-01-01T09:43:28Z</dcterms:modified>
</cp:coreProperties>
</file>